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2423" autoAdjust="0"/>
  </p:normalViewPr>
  <p:slideViewPr>
    <p:cSldViewPr snapToGrid="0">
      <p:cViewPr varScale="1">
        <p:scale>
          <a:sx n="93" d="100"/>
          <a:sy n="93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FD19-F4BF-4EEF-9177-44F0094EC80F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E5546-5AA8-46C2-874D-DEE9A2F4AA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7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campus scenery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5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technical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Overcome programming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8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Won everyone's recognition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2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Unable to meet all needs, high pressure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Start collaborating with teachers and classmates outside school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2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Complete graduate studies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062AE0F-222B-44C2-A398-F1559C975C48}"/>
              </a:ext>
            </a:extLst>
          </p:cNvPr>
          <p:cNvSpPr txBox="1"/>
          <p:nvPr/>
        </p:nvSpPr>
        <p:spPr>
          <a:xfrm>
            <a:off x="581891" y="2587336"/>
            <a:ext cx="6380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校園故事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(</a:t>
            </a:r>
            <a:r>
              <a:rPr lang="en-US" altLang="zh-TW" sz="4000" dirty="0" err="1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Animaze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)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98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471795-AF73-4116-95E2-DA3D5DE3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278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1.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9487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D4A790-FD3C-4D96-B0E3-F50B453C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2.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169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B98CB4-B084-4961-BA22-5E67B3DE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3.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792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8ECB87A-043B-486A-BB86-D87CE614E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4.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8716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BB4C7B-EEC1-4627-BF34-659B41693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5.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407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84A067-6D22-4FC0-AB5F-5C60B78E7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6.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64057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5D843F-08B4-46F9-8949-42BDE71E6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8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7.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2204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62</Words>
  <Application>Microsoft Office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新細明體-ExtB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Frank0703</cp:lastModifiedBy>
  <cp:revision>7</cp:revision>
  <dcterms:created xsi:type="dcterms:W3CDTF">2024-09-16T08:29:48Z</dcterms:created>
  <dcterms:modified xsi:type="dcterms:W3CDTF">2024-10-22T02:37:04Z</dcterms:modified>
</cp:coreProperties>
</file>